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F5DC-4E34-4567-98DA-EB3A946FB8C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F15F5-26EC-433A-ABFE-E3D859A29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37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000"/>
    </mc:Choice>
    <mc:Fallback>
      <p:transition spd="slow" advTm="1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F5DC-4E34-4567-98DA-EB3A946FB8C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F15F5-26EC-433A-ABFE-E3D859A29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49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000"/>
    </mc:Choice>
    <mc:Fallback>
      <p:transition spd="slow" advTm="1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F5DC-4E34-4567-98DA-EB3A946FB8C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F15F5-26EC-433A-ABFE-E3D859A29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11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000"/>
    </mc:Choice>
    <mc:Fallback>
      <p:transition spd="slow" advTm="1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F5DC-4E34-4567-98DA-EB3A946FB8C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F15F5-26EC-433A-ABFE-E3D859A29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68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000"/>
    </mc:Choice>
    <mc:Fallback>
      <p:transition spd="slow" advTm="1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F5DC-4E34-4567-98DA-EB3A946FB8C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F15F5-26EC-433A-ABFE-E3D859A29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63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000"/>
    </mc:Choice>
    <mc:Fallback>
      <p:transition spd="slow" advTm="1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F5DC-4E34-4567-98DA-EB3A946FB8C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F15F5-26EC-433A-ABFE-E3D859A29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0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000"/>
    </mc:Choice>
    <mc:Fallback>
      <p:transition spd="slow" advTm="1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F5DC-4E34-4567-98DA-EB3A946FB8C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F15F5-26EC-433A-ABFE-E3D859A29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89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000"/>
    </mc:Choice>
    <mc:Fallback>
      <p:transition spd="slow" advTm="1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F5DC-4E34-4567-98DA-EB3A946FB8C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F15F5-26EC-433A-ABFE-E3D859A29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62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000"/>
    </mc:Choice>
    <mc:Fallback>
      <p:transition spd="slow" advTm="1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F5DC-4E34-4567-98DA-EB3A946FB8C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F15F5-26EC-433A-ABFE-E3D859A29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08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000"/>
    </mc:Choice>
    <mc:Fallback>
      <p:transition spd="slow" advTm="1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F5DC-4E34-4567-98DA-EB3A946FB8C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F15F5-26EC-433A-ABFE-E3D859A29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21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000"/>
    </mc:Choice>
    <mc:Fallback>
      <p:transition spd="slow" advTm="1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F5DC-4E34-4567-98DA-EB3A946FB8C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F15F5-26EC-433A-ABFE-E3D859A29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16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000"/>
    </mc:Choice>
    <mc:Fallback>
      <p:transition spd="slow" advTm="1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DF5DC-4E34-4567-98DA-EB3A946FB8C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F15F5-26EC-433A-ABFE-E3D859A29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1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Tm="13000"/>
    </mc:Choice>
    <mc:Fallback>
      <p:transition spd="slow" advTm="13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 result for getinge 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400"/>
            <a:ext cx="7772400" cy="3581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4061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000"/>
    </mc:Choice>
    <mc:Fallback>
      <p:transition spd="slow" advTm="13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ucille\Documents\Symposiums\2017 Symposium\Vendors\Sponsor Logos\Respirte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214" y="457200"/>
            <a:ext cx="6113585" cy="6113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7150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000"/>
    </mc:Choice>
    <mc:Fallback>
      <p:transition spd="slow" advTm="13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ucille\Documents\Symposiums\2017 Symposium\Vendors\Sponsor Logos\Tri-ani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" y="2621280"/>
            <a:ext cx="7802880" cy="1615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074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000"/>
    </mc:Choice>
    <mc:Fallback>
      <p:transition spd="slow" advTm="13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result for unc charlotte imag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7239000" cy="4419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0614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000"/>
    </mc:Choice>
    <mc:Fallback>
      <p:transition spd="slow" advTm="13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Lucille</dc:creator>
  <cp:lastModifiedBy>AVSC</cp:lastModifiedBy>
  <cp:revision>3</cp:revision>
  <dcterms:created xsi:type="dcterms:W3CDTF">2017-09-05T11:39:56Z</dcterms:created>
  <dcterms:modified xsi:type="dcterms:W3CDTF">2017-09-06T11:20:43Z</dcterms:modified>
</cp:coreProperties>
</file>