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074" autoAdjust="0"/>
    <p:restoredTop sz="94660"/>
  </p:normalViewPr>
  <p:slideViewPr>
    <p:cSldViewPr>
      <p:cViewPr>
        <p:scale>
          <a:sx n="40" d="100"/>
          <a:sy n="40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A4B7E-0273-4351-A7FF-608A3445F24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301E-C8C3-4305-82D5-BE997A994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73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A4B7E-0273-4351-A7FF-608A3445F24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301E-C8C3-4305-82D5-BE997A994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16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A4B7E-0273-4351-A7FF-608A3445F24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301E-C8C3-4305-82D5-BE997A994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48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A4B7E-0273-4351-A7FF-608A3445F24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301E-C8C3-4305-82D5-BE997A994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70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A4B7E-0273-4351-A7FF-608A3445F24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301E-C8C3-4305-82D5-BE997A994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02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A4B7E-0273-4351-A7FF-608A3445F24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301E-C8C3-4305-82D5-BE997A994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6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A4B7E-0273-4351-A7FF-608A3445F24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301E-C8C3-4305-82D5-BE997A994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19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A4B7E-0273-4351-A7FF-608A3445F24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301E-C8C3-4305-82D5-BE997A994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1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A4B7E-0273-4351-A7FF-608A3445F24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301E-C8C3-4305-82D5-BE997A994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57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A4B7E-0273-4351-A7FF-608A3445F24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301E-C8C3-4305-82D5-BE997A994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69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A4B7E-0273-4351-A7FF-608A3445F24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301E-C8C3-4305-82D5-BE997A994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87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A4B7E-0273-4351-A7FF-608A3445F24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6301E-C8C3-4305-82D5-BE997A994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7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 NCSRC Finances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30881"/>
              </p:ext>
            </p:extLst>
          </p:nvPr>
        </p:nvGraphicFramePr>
        <p:xfrm>
          <a:off x="457200" y="1600200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2016 Assets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Certificate of Deposit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800100" lvl="1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$20,000 (opened 8/12/16)</a:t>
                      </a:r>
                      <a:endParaRPr lang="en-US" sz="2400" baseline="0" dirty="0" smtClean="0"/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aseline="0" dirty="0" smtClean="0"/>
                        <a:t>Previous CD at payout was $13,458.05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First Citizen’s Bank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800100" lvl="1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$89,928.85 (as of 9/13/16)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PayPal account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800100" lvl="1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$1,422.03</a:t>
                      </a:r>
                      <a:r>
                        <a:rPr lang="en-US" sz="2400" baseline="0" dirty="0" smtClean="0"/>
                        <a:t> (as of 9/13/16)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smtClean="0"/>
                        <a:t>Total Assets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2" algn="l"/>
                      <a:r>
                        <a:rPr lang="en-US" sz="3200" b="1" dirty="0" smtClean="0"/>
                        <a:t>$111,350.88</a:t>
                      </a:r>
                      <a:endParaRPr lang="en-US" sz="3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60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NCSRC 2016 Budget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3466271"/>
              </p:ext>
            </p:extLst>
          </p:nvPr>
        </p:nvGraphicFramePr>
        <p:xfrm>
          <a:off x="457200" y="1447800"/>
          <a:ext cx="8229600" cy="518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294640">
                <a:tc>
                  <a:txBody>
                    <a:bodyPr/>
                    <a:lstStyle/>
                    <a:p>
                      <a:r>
                        <a:rPr lang="en-US" dirty="0" smtClean="0"/>
                        <a:t>2016 </a:t>
                      </a:r>
                      <a:r>
                        <a:rPr lang="en-US" dirty="0" smtClean="0"/>
                        <a:t>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Jan1-Sept10,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Budget Variance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Administrative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$13,645.66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$18,853.39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($5,207.73)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Annual Meeting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$56,849.50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$69,916.00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($13,066.50)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Investments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$13,485.53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$79.08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$13,406.45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 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$1,000.00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($1,000.00)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Income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$83,980.69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$89,848.47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($5,867.78)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Annual Meeting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$4,321.75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$53,695.08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$49,373.33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$40,647.79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$35,313.46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$5,334.33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Expenses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$44,969.54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$89,008.54,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$44,039.00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Net Income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$39,011.15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$839.93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$38,171.22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864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131</Words>
  <Application>Microsoft Office PowerPoint</Application>
  <PresentationFormat>On-screen Show (4:3)</PresentationFormat>
  <Paragraphs>54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2016 NCSRC Finances</vt:lpstr>
      <vt:lpstr>NCSRC 2016 Budget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NCSRC Balance Sheet</dc:title>
  <dc:creator>NCSRC Treasurer</dc:creator>
  <cp:lastModifiedBy>NCSRC Treasurer</cp:lastModifiedBy>
  <cp:revision>17</cp:revision>
  <dcterms:created xsi:type="dcterms:W3CDTF">2013-09-21T22:29:13Z</dcterms:created>
  <dcterms:modified xsi:type="dcterms:W3CDTF">2016-09-14T11:15:03Z</dcterms:modified>
</cp:coreProperties>
</file>